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6" r:id="rId1"/>
  </p:sldMasterIdLst>
  <p:notesMasterIdLst>
    <p:notesMasterId r:id="rId11"/>
  </p:notesMasterIdLst>
  <p:sldIdLst>
    <p:sldId id="256" r:id="rId2"/>
    <p:sldId id="259" r:id="rId3"/>
    <p:sldId id="261" r:id="rId4"/>
    <p:sldId id="262" r:id="rId5"/>
    <p:sldId id="263" r:id="rId6"/>
    <p:sldId id="272" r:id="rId7"/>
    <p:sldId id="273" r:id="rId8"/>
    <p:sldId id="274" r:id="rId9"/>
    <p:sldId id="275" r:id="rId10"/>
  </p:sldIdLst>
  <p:sldSz cx="12192000" cy="6858000"/>
  <p:notesSz cx="6858000" cy="12192000"/>
  <p:defaultTextStyle>
    <a:defPPr>
      <a:defRPr lang="en-US"/>
    </a:defPPr>
    <a:lvl1pPr marL="0" algn="l" defTabSz="45720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>
      <a:defRPr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45" d="100"/>
          <a:sy n="45" d="100"/>
        </p:scale>
        <p:origin x="-1680" y="-6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Header Placeholder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Date Placeholder 2"/>
          <p:cNvSpPr>
            <a:spLocks noGrp="1"/>
          </p:cNvSpPr>
          <p:nvPr>
            <p:ph type="dt" idx="1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AEAEAA6F-A153-7146-94C8-FAA7EC3D5994}" type="datetimeFigureOut">
              <a:t>2/3/19</a:t>
            </a:fld>
            <a:endParaRPr lang="en-US"/>
          </a:p>
        </p:txBody>
      </p:sp>
      <p:sp>
        <p:nvSpPr>
          <p:cNvPr id="6" name="Slide Image Placeholder 3"/>
          <p:cNvSpPr>
            <a:spLocks noGrp="1" noRot="1" noChangeAspect="1"/>
          </p:cNvSpPr>
          <p:nvPr>
            <p:ph type="sldImg" idx="2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>
              <a:defRPr/>
            </a:pPr>
            <a:endParaRPr lang="en-US"/>
          </a:p>
        </p:txBody>
      </p:sp>
      <p:sp>
        <p:nvSpPr>
          <p:cNvPr id="7" name="Notes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>
              <a:defRPr/>
            </a:pPr>
            <a:r>
              <a:rPr lang="en-GB"/>
              <a:t>Edit Master text styles</a:t>
            </a:r>
            <a:br>
              <a:rPr lang="en-GB"/>
            </a:br>
            <a:r>
              <a:rPr lang="en-GB"/>
              <a:t>Second level</a:t>
            </a:r>
            <a:br>
              <a:rPr lang="en-GB"/>
            </a:br>
            <a:r>
              <a:rPr lang="en-GB"/>
              <a:t>Third level</a:t>
            </a:r>
            <a:br>
              <a:rPr lang="en-GB"/>
            </a:br>
            <a:r>
              <a:rPr lang="en-GB"/>
              <a:t>Fourth level</a:t>
            </a:r>
            <a:br>
              <a:rPr lang="en-GB"/>
            </a:br>
            <a:r>
              <a:rPr lang="en-GB"/>
              <a:t>Fifth level</a:t>
            </a:r>
            <a:endParaRPr lang="en-US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4"/>
          </p:nvPr>
        </p:nvSpPr>
        <p:spPr bwMode="auto"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5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8D416DD8-F7E8-1040-9E6A-6166CE3E3675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60919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>
      <a:defRPr sz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Slide Image Placeholder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r>
              <a:rPr lang="en-GB"/>
              <a:t>Coffee and register </a:t>
            </a: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5"/>
          </p:nvPr>
        </p:nvSpPr>
        <p:spPr bwMode="auto"/>
        <p:txBody>
          <a:bodyPr/>
          <a:lstStyle/>
          <a:p>
            <a:pPr>
              <a:defRPr/>
            </a:pPr>
            <a:fld id="{8D416DD8-F7E8-1040-9E6A-6166CE3E3675}" type="slidenum"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Slide Image Placeholder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r>
              <a:rPr lang="en-GB"/>
              <a:t>Sendco_ special needs </a:t>
            </a:r>
            <a:endParaRPr/>
          </a:p>
          <a:p>
            <a:pPr>
              <a:defRPr/>
            </a:pPr>
            <a:r>
              <a:rPr lang="en-GB"/>
              <a:t>Teacher </a:t>
            </a:r>
            <a:endParaRPr/>
          </a:p>
          <a:p>
            <a:pPr>
              <a:defRPr/>
            </a:pPr>
            <a:r>
              <a:rPr lang="en-GB"/>
              <a:t>Mum</a:t>
            </a:r>
            <a:endParaRPr/>
          </a:p>
          <a:p>
            <a:pPr>
              <a:defRPr/>
            </a:pPr>
            <a:r>
              <a:rPr lang="en-GB"/>
              <a:t>Aunty</a:t>
            </a:r>
            <a:endParaRPr/>
          </a:p>
          <a:p>
            <a:pPr>
              <a:defRPr/>
            </a:pPr>
            <a:r>
              <a:rPr lang="en-GB"/>
              <a:t>Counselling </a:t>
            </a:r>
            <a:endParaRPr/>
          </a:p>
          <a:p>
            <a:pPr>
              <a:defRPr/>
            </a:pPr>
            <a:r>
              <a:rPr lang="en-GB"/>
              <a:t>Leader AH </a:t>
            </a:r>
            <a:endParaRPr/>
          </a:p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5"/>
          </p:nvPr>
        </p:nvSpPr>
        <p:spPr bwMode="auto"/>
        <p:txBody>
          <a:bodyPr/>
          <a:lstStyle/>
          <a:p>
            <a:pPr>
              <a:defRPr/>
            </a:pPr>
            <a:fld id="{8D416DD8-F7E8-1040-9E6A-6166CE3E3675}" type="slidenum"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Slide Image Placeholder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r>
              <a:rPr lang="en-GB"/>
              <a:t>Frightening statistics</a:t>
            </a:r>
            <a:endParaRPr/>
          </a:p>
          <a:p>
            <a:pPr>
              <a:defRPr/>
            </a:pPr>
            <a:r>
              <a:rPr lang="en-GB"/>
              <a:t>Self harm </a:t>
            </a:r>
            <a:endParaRPr/>
          </a:p>
          <a:p>
            <a:pPr>
              <a:defRPr/>
            </a:pPr>
            <a:r>
              <a:rPr lang="en-GB"/>
              <a:t>Anxiety </a:t>
            </a:r>
            <a:endParaRPr/>
          </a:p>
          <a:p>
            <a:pPr>
              <a:defRPr/>
            </a:pPr>
            <a:r>
              <a:rPr lang="en-GB"/>
              <a:t>Depression </a:t>
            </a:r>
            <a:endParaRPr/>
          </a:p>
          <a:p>
            <a:pPr>
              <a:defRPr/>
            </a:pPr>
            <a:r>
              <a:rPr lang="en-GB"/>
              <a:t>Social media-</a:t>
            </a:r>
            <a:endParaRPr/>
          </a:p>
          <a:p>
            <a:pPr>
              <a:defRPr/>
            </a:pPr>
            <a:r>
              <a:rPr lang="en-GB"/>
              <a:t>Computing </a:t>
            </a:r>
            <a:endParaRPr/>
          </a:p>
          <a:p>
            <a:pPr>
              <a:defRPr/>
            </a:pPr>
            <a:endParaRPr lang="en-GB"/>
          </a:p>
          <a:p>
            <a:pPr>
              <a:defRPr/>
            </a:pPr>
            <a:r>
              <a:rPr lang="en-GB"/>
              <a:t>Preparation not denial </a:t>
            </a:r>
            <a:endParaRPr/>
          </a:p>
          <a:p>
            <a:pPr>
              <a:defRPr/>
            </a:pPr>
            <a:endParaRPr lang="en-GB"/>
          </a:p>
          <a:p>
            <a:pPr>
              <a:defRPr/>
            </a:pPr>
            <a:r>
              <a:rPr lang="en-GB"/>
              <a:t>Well being</a:t>
            </a:r>
            <a:endParaRPr/>
          </a:p>
          <a:p>
            <a:pPr>
              <a:defRPr/>
            </a:pPr>
            <a:r>
              <a:rPr lang="en-GB"/>
              <a:t>Emotionally stable, know that pressures will hit you but give skills to cope </a:t>
            </a: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5"/>
          </p:nvPr>
        </p:nvSpPr>
        <p:spPr bwMode="auto"/>
        <p:txBody>
          <a:bodyPr/>
          <a:lstStyle/>
          <a:p>
            <a:pPr>
              <a:defRPr/>
            </a:pPr>
            <a:fld id="{8D416DD8-F7E8-1040-9E6A-6166CE3E3675}" type="slidenum"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Slide Image Placeholder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r>
              <a:rPr lang="en-GB"/>
              <a:t>We embedded growth mindset as a principle </a:t>
            </a: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5"/>
          </p:nvPr>
        </p:nvSpPr>
        <p:spPr bwMode="auto"/>
        <p:txBody>
          <a:bodyPr/>
          <a:lstStyle/>
          <a:p>
            <a:pPr>
              <a:defRPr/>
            </a:pPr>
            <a:fld id="{8D416DD8-F7E8-1040-9E6A-6166CE3E3675}" type="slidenum">
              <a:t>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562707" y="1371600"/>
            <a:ext cx="109728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A87A34-81AB-432B-8DAE-1953F412C126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22F896-40B5-4ADD-8801-0D06FADFA095}" type="slidenum">
              <a:rPr lang="en-GB" smtClean="0"/>
              <a:t>‹#›</a:t>
            </a:fld>
            <a:endParaRPr lang="en-GB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828800" y="3331698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</p:cSld>
  <p:clrMapOvr>
    <a:masterClrMapping/>
  </p:clrMapOvr>
  <p:hf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A87A34-81AB-432B-8DAE-1953F412C126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22F896-40B5-4ADD-8801-0D06FADFA09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hf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3600" y="609600"/>
            <a:ext cx="94488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2507786"/>
            <a:ext cx="94488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A87A34-81AB-432B-8DAE-1953F412C126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66400" y="6416676"/>
            <a:ext cx="1016000" cy="365125"/>
          </a:xfrm>
        </p:spPr>
        <p:txBody>
          <a:bodyPr/>
          <a:lstStyle/>
          <a:p>
            <a:pPr>
              <a:defRPr/>
            </a:pPr>
            <a:fld id="{6D22F896-40B5-4ADD-8801-0D06FADFA095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hf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A87A34-81AB-432B-8DAE-1953F412C126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22F896-40B5-4ADD-8801-0D06FADFA09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hf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109728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6193368" y="1535113"/>
            <a:ext cx="5389033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9600" y="2362201"/>
            <a:ext cx="5386917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362201"/>
            <a:ext cx="5389033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A87A34-81AB-432B-8DAE-1953F412C126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22F896-40B5-4ADD-8801-0D06FADFA09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hf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A87A34-81AB-432B-8DAE-1953F412C126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22F896-40B5-4ADD-8801-0D06FADFA09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hf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A87A34-81AB-432B-8DAE-1953F412C126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22F896-40B5-4ADD-8801-0D06FADFA09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hf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1" y="1524001"/>
            <a:ext cx="4011084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A87A34-81AB-432B-8DAE-1953F412C126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22F896-40B5-4ADD-8801-0D06FADFA09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hf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8400" y="609600"/>
            <a:ext cx="73152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438400" y="1831975"/>
            <a:ext cx="73152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438400" y="1166787"/>
            <a:ext cx="73152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A87A34-81AB-432B-8DAE-1953F412C126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22F896-40B5-4ADD-8801-0D06FADFA09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hf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A87A34-81AB-432B-8DAE-1953F412C126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22F896-40B5-4ADD-8801-0D06FADFA09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hf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A87A34-81AB-432B-8DAE-1953F412C126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22F896-40B5-4ADD-8801-0D06FADFA09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hf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1_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Picture 6" descr="C0-HD-BTM.png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ctrTitle"/>
          </p:nvPr>
        </p:nvSpPr>
        <p:spPr bwMode="auto">
          <a:xfrm>
            <a:off x="1371600" y="1803405"/>
            <a:ext cx="9448799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pPr>
              <a:defRPr/>
            </a:pPr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6" name="Subtitle 2"/>
          <p:cNvSpPr>
            <a:spLocks noGrp="1"/>
          </p:cNvSpPr>
          <p:nvPr>
            <p:ph type="subTitle" idx="1"/>
          </p:nvPr>
        </p:nvSpPr>
        <p:spPr bwMode="auto">
          <a:xfrm>
            <a:off x="1371600" y="3632201"/>
            <a:ext cx="9448799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>
              <a:defRPr/>
            </a:pPr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 bwMode="auto">
          <a:xfrm>
            <a:off x="7909561" y="4314328"/>
            <a:ext cx="2910840" cy="374642"/>
          </a:xfrm>
        </p:spPr>
        <p:txBody>
          <a:bodyPr/>
          <a:lstStyle/>
          <a:p>
            <a:pPr>
              <a:defRPr/>
            </a:pPr>
            <a:fld id="{48A87A34-81AB-432B-8DAE-1953F412C126}" type="datetimeFigureOut">
              <a:t>2/3/19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1371600" y="4323845"/>
            <a:ext cx="6400800" cy="36512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8077200" y="1430866"/>
            <a:ext cx="2743200" cy="365125"/>
          </a:xfrm>
        </p:spPr>
        <p:txBody>
          <a:bodyPr/>
          <a:lstStyle/>
          <a:p>
            <a:pPr>
              <a:defRPr/>
            </a:pPr>
            <a:fld id="{6D22F896-40B5-4ADD-8801-0D06FADFA095}" type="slidenum">
              <a:t>‹#›</a:t>
            </a:fld>
            <a:endParaRPr lang="en-US"/>
          </a:p>
        </p:txBody>
      </p:sp>
    </p:spTree>
  </p:cSld>
  <p:clrMapOvr>
    <a:masterClrMapping/>
  </p:clrMapOvr>
  <p:hf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1_Title and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en-GB"/>
              <a:t>Edit Master text styles</a:t>
            </a:r>
            <a:br>
              <a:rPr lang="en-GB"/>
            </a:br>
            <a:r>
              <a:rPr lang="en-GB"/>
              <a:t>Second level</a:t>
            </a:r>
            <a:br>
              <a:rPr lang="en-GB"/>
            </a:br>
            <a:r>
              <a:rPr lang="en-GB"/>
              <a:t>Third level</a:t>
            </a:r>
            <a:br>
              <a:rPr lang="en-GB"/>
            </a:br>
            <a:r>
              <a:rPr lang="en-GB"/>
              <a:t>Fourth level</a:t>
            </a:r>
            <a:br>
              <a:rPr lang="en-GB"/>
            </a:br>
            <a:r>
              <a:rPr lang="en-GB"/>
              <a:t>Fifth level</a:t>
            </a:r>
            <a:endParaRPr lang="en-U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8A87A34-81AB-432B-8DAE-1953F412C126}" type="datetimeFigureOut">
              <a:t>2/3/19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6D22F896-40B5-4ADD-8801-0D06FADFA095}" type="slidenum">
              <a:t>‹#›</a:t>
            </a:fld>
            <a:endParaRPr lang="en-US"/>
          </a:p>
        </p:txBody>
      </p:sp>
    </p:spTree>
  </p:cSld>
  <p:clrMapOvr>
    <a:masterClrMapping/>
  </p:clrMapOvr>
  <p:hf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secHead" preserve="1" userDrawn="1">
  <p:cSld name="1_Section Header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Picture 8" descr="C0-HD-BTM.png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 bwMode="auto">
          <a:xfrm>
            <a:off x="685800" y="753533"/>
            <a:ext cx="10820398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pPr>
              <a:defRPr/>
            </a:pPr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6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en-GB"/>
              <a:t>Edit Master text styles</a:t>
            </a:r>
            <a:br>
              <a:rPr lang="en-GB"/>
            </a:br>
            <a:r>
              <a:rPr lang="en-GB"/>
              <a:t>Second level</a:t>
            </a:r>
            <a:br>
              <a:rPr lang="en-GB"/>
            </a:br>
            <a:r>
              <a:rPr lang="en-GB"/>
              <a:t>Third level</a:t>
            </a:r>
            <a:br>
              <a:rPr lang="en-GB"/>
            </a:br>
            <a:r>
              <a:rPr lang="en-GB"/>
              <a:t>Fourth level</a:t>
            </a:r>
            <a:br>
              <a:rPr lang="en-GB"/>
            </a:br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 bwMode="auto"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48A87A34-81AB-432B-8DAE-1953F412C126}" type="datetimeFigureOut">
              <a:t>2/3/19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685800" y="381001"/>
            <a:ext cx="6991492" cy="36406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0862452" y="381000"/>
            <a:ext cx="643748" cy="365125"/>
          </a:xfrm>
        </p:spPr>
        <p:txBody>
          <a:bodyPr/>
          <a:lstStyle/>
          <a:p>
            <a:pPr>
              <a:defRPr/>
            </a:pPr>
            <a:fld id="{6D22F896-40B5-4ADD-8801-0D06FADFA095}" type="slidenum">
              <a:t>‹#›</a:t>
            </a:fld>
            <a:endParaRPr lang="en-US"/>
          </a:p>
        </p:txBody>
      </p:sp>
    </p:spTree>
  </p:cSld>
  <p:clrMapOvr>
    <a:masterClrMapping/>
  </p:clrMapOvr>
  <p:hf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1_Two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sz="half" idx="1"/>
          </p:nvPr>
        </p:nvSpPr>
        <p:spPr bwMode="auto">
          <a:xfrm>
            <a:off x="685800" y="2194559"/>
            <a:ext cx="5334000" cy="4024125"/>
          </a:xfrm>
        </p:spPr>
        <p:txBody>
          <a:bodyPr/>
          <a:lstStyle/>
          <a:p>
            <a:pPr lvl="0">
              <a:defRPr/>
            </a:pPr>
            <a:r>
              <a:rPr lang="en-GB"/>
              <a:t>Edit Master text styles</a:t>
            </a:r>
            <a:br>
              <a:rPr lang="en-GB"/>
            </a:br>
            <a:r>
              <a:rPr lang="en-GB"/>
              <a:t>Second level</a:t>
            </a:r>
            <a:br>
              <a:rPr lang="en-GB"/>
            </a:br>
            <a:r>
              <a:rPr lang="en-GB"/>
              <a:t>Third level</a:t>
            </a:r>
            <a:br>
              <a:rPr lang="en-GB"/>
            </a:br>
            <a:r>
              <a:rPr lang="en-GB"/>
              <a:t>Fourth level</a:t>
            </a:r>
            <a:br>
              <a:rPr lang="en-GB"/>
            </a:br>
            <a:r>
              <a:rPr lang="en-GB"/>
              <a:t>Fifth level</a:t>
            </a:r>
            <a:endParaRPr lang="en-US"/>
          </a:p>
        </p:txBody>
      </p:sp>
      <p:sp>
        <p:nvSpPr>
          <p:cNvPr id="6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172200" y="2194559"/>
            <a:ext cx="5334000" cy="4024125"/>
          </a:xfrm>
        </p:spPr>
        <p:txBody>
          <a:bodyPr/>
          <a:lstStyle/>
          <a:p>
            <a:pPr lvl="0">
              <a:defRPr/>
            </a:pPr>
            <a:r>
              <a:rPr lang="en-GB"/>
              <a:t>Edit Master text styles</a:t>
            </a:r>
            <a:br>
              <a:rPr lang="en-GB"/>
            </a:br>
            <a:r>
              <a:rPr lang="en-GB"/>
              <a:t>Second level</a:t>
            </a:r>
            <a:br>
              <a:rPr lang="en-GB"/>
            </a:br>
            <a:r>
              <a:rPr lang="en-GB"/>
              <a:t>Third level</a:t>
            </a:r>
            <a:br>
              <a:rPr lang="en-GB"/>
            </a:br>
            <a:r>
              <a:rPr lang="en-GB"/>
              <a:t>Fourth level</a:t>
            </a:r>
            <a:br>
              <a:rPr lang="en-GB"/>
            </a:br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8A87A34-81AB-432B-8DAE-1953F412C126}" type="datetimeFigureOut">
              <a:t>2/3/19</a:t>
            </a:fld>
            <a:endParaRPr lang="en-US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6D22F896-40B5-4ADD-8801-0D06FADFA095}" type="slidenum">
              <a:t>‹#›</a:t>
            </a:fld>
            <a:endParaRPr lang="en-US"/>
          </a:p>
        </p:txBody>
      </p:sp>
    </p:spTree>
  </p:cSld>
  <p:clrMapOvr>
    <a:masterClrMapping/>
  </p:clrMapOvr>
  <p:hf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1_Comparis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 bwMode="auto">
          <a:xfrm>
            <a:off x="2895600" y="762000"/>
            <a:ext cx="8610600" cy="1295400"/>
          </a:xfrm>
        </p:spPr>
        <p:txBody>
          <a:bodyPr/>
          <a:lstStyle/>
          <a:p>
            <a:pPr>
              <a:defRPr/>
            </a:pPr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GB"/>
              <a:t>Edit Master text styles</a:t>
            </a:r>
            <a:br>
              <a:rPr lang="en-GB"/>
            </a:br>
            <a:r>
              <a:rPr lang="en-GB"/>
              <a:t>Second level</a:t>
            </a:r>
            <a:br>
              <a:rPr lang="en-GB"/>
            </a:br>
            <a:r>
              <a:rPr lang="en-GB"/>
              <a:t>Third level</a:t>
            </a:r>
            <a:br>
              <a:rPr lang="en-GB"/>
            </a:br>
            <a:r>
              <a:rPr lang="en-GB"/>
              <a:t>Fourth level</a:t>
            </a:r>
            <a:br>
              <a:rPr lang="en-GB"/>
            </a:br>
            <a:r>
              <a:rPr lang="en-GB"/>
              <a:t>Fifth level</a:t>
            </a:r>
            <a:endParaRPr lang="en-US"/>
          </a:p>
        </p:txBody>
      </p:sp>
      <p:sp>
        <p:nvSpPr>
          <p:cNvPr id="6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85800" y="3132666"/>
            <a:ext cx="5311775" cy="3086019"/>
          </a:xfrm>
        </p:spPr>
        <p:txBody>
          <a:bodyPr/>
          <a:lstStyle/>
          <a:p>
            <a:pPr lvl="0">
              <a:defRPr/>
            </a:pPr>
            <a:r>
              <a:rPr lang="en-GB"/>
              <a:t>Edit Master text styles</a:t>
            </a:r>
            <a:br>
              <a:rPr lang="en-GB"/>
            </a:br>
            <a:r>
              <a:rPr lang="en-GB"/>
              <a:t>Second level</a:t>
            </a:r>
            <a:br>
              <a:rPr lang="en-GB"/>
            </a:br>
            <a:r>
              <a:rPr lang="en-GB"/>
              <a:t>Third level</a:t>
            </a:r>
            <a:br>
              <a:rPr lang="en-GB"/>
            </a:br>
            <a:r>
              <a:rPr lang="en-GB"/>
              <a:t>Fourth level</a:t>
            </a:r>
            <a:br>
              <a:rPr lang="en-GB"/>
            </a:br>
            <a:r>
              <a:rPr lang="en-GB"/>
              <a:t>Fifth level</a:t>
            </a:r>
            <a:endParaRPr lang="en-US"/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GB"/>
              <a:t>Edit Master text styles</a:t>
            </a:r>
            <a:br>
              <a:rPr lang="en-GB"/>
            </a:br>
            <a:r>
              <a:rPr lang="en-GB"/>
              <a:t>Second level</a:t>
            </a:r>
            <a:br>
              <a:rPr lang="en-GB"/>
            </a:br>
            <a:r>
              <a:rPr lang="en-GB"/>
              <a:t>Third level</a:t>
            </a:r>
            <a:br>
              <a:rPr lang="en-GB"/>
            </a:br>
            <a:r>
              <a:rPr lang="en-GB"/>
              <a:t>Fourth level</a:t>
            </a:r>
            <a:br>
              <a:rPr lang="en-GB"/>
            </a:br>
            <a:r>
              <a:rPr lang="en-GB"/>
              <a:t>Fifth level</a:t>
            </a:r>
            <a:endParaRPr lang="en-US"/>
          </a:p>
        </p:txBody>
      </p:sp>
      <p:sp>
        <p:nvSpPr>
          <p:cNvPr id="8" name="Content Placeholder 5"/>
          <p:cNvSpPr>
            <a:spLocks noGrp="1"/>
          </p:cNvSpPr>
          <p:nvPr>
            <p:ph sz="quarter" idx="4"/>
          </p:nvPr>
        </p:nvSpPr>
        <p:spPr bwMode="auto">
          <a:xfrm>
            <a:off x="6172200" y="3132666"/>
            <a:ext cx="5334000" cy="3086019"/>
          </a:xfrm>
        </p:spPr>
        <p:txBody>
          <a:bodyPr/>
          <a:lstStyle/>
          <a:p>
            <a:pPr lvl="0">
              <a:defRPr/>
            </a:pPr>
            <a:r>
              <a:rPr lang="en-GB"/>
              <a:t>Edit Master text styles</a:t>
            </a:r>
            <a:br>
              <a:rPr lang="en-GB"/>
            </a:br>
            <a:r>
              <a:rPr lang="en-GB"/>
              <a:t>Second level</a:t>
            </a:r>
            <a:br>
              <a:rPr lang="en-GB"/>
            </a:br>
            <a:r>
              <a:rPr lang="en-GB"/>
              <a:t>Third level</a:t>
            </a:r>
            <a:br>
              <a:rPr lang="en-GB"/>
            </a:br>
            <a:r>
              <a:rPr lang="en-GB"/>
              <a:t>Fourth level</a:t>
            </a:r>
            <a:br>
              <a:rPr lang="en-GB"/>
            </a:br>
            <a:r>
              <a:rPr lang="en-GB"/>
              <a:t>Fifth level</a:t>
            </a:r>
            <a:endParaRPr lang="en-US"/>
          </a:p>
        </p:txBody>
      </p:sp>
      <p:sp>
        <p:nvSpPr>
          <p:cNvPr id="9" name="Date Placeholder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8A87A34-81AB-432B-8DAE-1953F412C126}" type="datetimeFigureOut">
              <a:t>2/3/19</a:t>
            </a:fld>
            <a:endParaRPr lang="en-US"/>
          </a:p>
        </p:txBody>
      </p:sp>
      <p:sp>
        <p:nvSpPr>
          <p:cNvPr id="10" name="Footer Placeholder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Slide Number Placeholder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6D22F896-40B5-4ADD-8801-0D06FADFA095}" type="slidenum">
              <a:t>‹#›</a:t>
            </a:fld>
            <a:endParaRPr lang="en-US"/>
          </a:p>
        </p:txBody>
      </p:sp>
    </p:spTree>
  </p:cSld>
  <p:clrMapOvr>
    <a:masterClrMapping/>
  </p:clrMapOvr>
  <p:hf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1_Title Only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5" name="Date Placeholder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8A87A34-81AB-432B-8DAE-1953F412C126}" type="datetimeFigureOut">
              <a:t>2/3/19</a:t>
            </a:fld>
            <a:endParaRPr lang="en-US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6D22F896-40B5-4ADD-8801-0D06FADFA095}" type="slidenum">
              <a:t>‹#›</a:t>
            </a:fld>
            <a:endParaRPr lang="en-US"/>
          </a:p>
        </p:txBody>
      </p:sp>
    </p:spTree>
  </p:cSld>
  <p:clrMapOvr>
    <a:masterClrMapping/>
  </p:clrMapOvr>
  <p:hf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1_Blank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8A87A34-81AB-432B-8DAE-1953F412C126}" type="datetimeFigureOut">
              <a:t>2/3/19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6D22F896-40B5-4ADD-8801-0D06FADFA095}" type="slidenum">
              <a:t>‹#›</a:t>
            </a:fld>
            <a:endParaRPr lang="en-US"/>
          </a:p>
        </p:txBody>
      </p:sp>
    </p:spTree>
  </p:cSld>
  <p:clrMapOvr>
    <a:masterClrMapping/>
  </p:clrMapOvr>
  <p:hf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1_Content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 bwMode="auto"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pPr>
              <a:defRPr/>
            </a:pPr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 bwMode="auto">
          <a:xfrm>
            <a:off x="4995582" y="746759"/>
            <a:ext cx="6510618" cy="5471925"/>
          </a:xfrm>
        </p:spPr>
        <p:txBody>
          <a:bodyPr anchor="ctr"/>
          <a:lstStyle/>
          <a:p>
            <a:pPr lvl="0">
              <a:defRPr/>
            </a:pPr>
            <a:r>
              <a:rPr lang="en-GB"/>
              <a:t>Edit Master text styles</a:t>
            </a:r>
            <a:br>
              <a:rPr lang="en-GB"/>
            </a:br>
            <a:r>
              <a:rPr lang="en-GB"/>
              <a:t>Second level</a:t>
            </a:r>
            <a:br>
              <a:rPr lang="en-GB"/>
            </a:br>
            <a:r>
              <a:rPr lang="en-GB"/>
              <a:t>Third level</a:t>
            </a:r>
            <a:br>
              <a:rPr lang="en-GB"/>
            </a:br>
            <a:r>
              <a:rPr lang="en-GB"/>
              <a:t>Fourth level</a:t>
            </a:r>
            <a:br>
              <a:rPr lang="en-GB"/>
            </a:br>
            <a:r>
              <a:rPr lang="en-GB"/>
              <a:t>Fifth level</a:t>
            </a:r>
            <a:endParaRPr lang="en-US"/>
          </a:p>
        </p:txBody>
      </p:sp>
      <p:sp>
        <p:nvSpPr>
          <p:cNvPr id="6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GB"/>
              <a:t>Edit Master text styles</a:t>
            </a:r>
            <a:br>
              <a:rPr lang="en-GB"/>
            </a:br>
            <a:r>
              <a:rPr lang="en-GB"/>
              <a:t>Second level</a:t>
            </a:r>
            <a:br>
              <a:rPr lang="en-GB"/>
            </a:br>
            <a:r>
              <a:rPr lang="en-GB"/>
              <a:t>Third level</a:t>
            </a:r>
            <a:br>
              <a:rPr lang="en-GB"/>
            </a:br>
            <a:r>
              <a:rPr lang="en-GB"/>
              <a:t>Fourth level</a:t>
            </a:r>
            <a:br>
              <a:rPr lang="en-GB"/>
            </a:br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8A87A34-81AB-432B-8DAE-1953F412C126}" type="datetimeFigureOut">
              <a:t>2/3/19</a:t>
            </a:fld>
            <a:endParaRPr lang="en-US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6D22F896-40B5-4ADD-8801-0D06FADFA095}" type="slidenum">
              <a:t>‹#›</a:t>
            </a:fld>
            <a:endParaRPr lang="en-US"/>
          </a:p>
        </p:txBody>
      </p:sp>
    </p:spTree>
  </p:cSld>
  <p:clrMapOvr>
    <a:masterClrMapping/>
  </p:clrMapOvr>
  <p:hf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picTx" preserve="1" userDrawn="1">
  <p:cSld name="1_Picture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 bwMode="auto"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pPr>
              <a:defRPr/>
            </a:pPr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5" name="Picture Placeholder 2"/>
          <p:cNvSpPr>
            <a:spLocks noGrp="1" noChangeAspect="1"/>
          </p:cNvSpPr>
          <p:nvPr>
            <p:ph type="pic" idx="1"/>
          </p:nvPr>
        </p:nvSpPr>
        <p:spPr bwMode="auto"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r>
              <a:rPr lang="en-GB"/>
              <a:t>Click icon to add picture</a:t>
            </a:r>
            <a:endParaRPr lang="en-US"/>
          </a:p>
        </p:txBody>
      </p:sp>
      <p:sp>
        <p:nvSpPr>
          <p:cNvPr id="6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GB"/>
              <a:t>Edit Master text styles</a:t>
            </a:r>
            <a:br>
              <a:rPr lang="en-GB"/>
            </a:br>
            <a:r>
              <a:rPr lang="en-GB"/>
              <a:t>Second level</a:t>
            </a:r>
            <a:br>
              <a:rPr lang="en-GB"/>
            </a:br>
            <a:r>
              <a:rPr lang="en-GB"/>
              <a:t>Third level</a:t>
            </a:r>
            <a:br>
              <a:rPr lang="en-GB"/>
            </a:br>
            <a:r>
              <a:rPr lang="en-GB"/>
              <a:t>Fourth level</a:t>
            </a:r>
            <a:br>
              <a:rPr lang="en-GB"/>
            </a:br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8A87A34-81AB-432B-8DAE-1953F412C126}" type="datetimeFigureOut">
              <a:t>2/3/19</a:t>
            </a:fld>
            <a:endParaRPr lang="en-US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6D22F896-40B5-4ADD-8801-0D06FADFA095}" type="slidenum">
              <a:t>‹#›</a:t>
            </a:fld>
            <a:endParaRPr lang="en-US"/>
          </a:p>
        </p:txBody>
      </p:sp>
    </p:spTree>
  </p:cSld>
  <p:clrMapOvr>
    <a:masterClrMapping/>
  </p:clrMapOvr>
  <p:hf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Panoramic Picture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 bwMode="auto"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pPr>
              <a:defRPr/>
            </a:pPr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5" name="Picture Placeholder 2"/>
          <p:cNvSpPr>
            <a:spLocks noGrp="1" noChangeAspect="1"/>
          </p:cNvSpPr>
          <p:nvPr>
            <p:ph type="pic" idx="1"/>
          </p:nvPr>
        </p:nvSpPr>
        <p:spPr bwMode="auto"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r>
              <a:rPr lang="en-GB"/>
              <a:t>Click icon to add picture</a:t>
            </a:r>
            <a:endParaRPr lang="en-US"/>
          </a:p>
        </p:txBody>
      </p:sp>
      <p:sp>
        <p:nvSpPr>
          <p:cNvPr id="6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GB"/>
              <a:t>Edit Master text styles</a:t>
            </a:r>
            <a:br>
              <a:rPr lang="en-GB"/>
            </a:br>
            <a:r>
              <a:rPr lang="en-GB"/>
              <a:t>Second level</a:t>
            </a:r>
            <a:br>
              <a:rPr lang="en-GB"/>
            </a:br>
            <a:r>
              <a:rPr lang="en-GB"/>
              <a:t>Third level</a:t>
            </a:r>
            <a:br>
              <a:rPr lang="en-GB"/>
            </a:br>
            <a:r>
              <a:rPr lang="en-GB"/>
              <a:t>Fourth level</a:t>
            </a:r>
            <a:br>
              <a:rPr lang="en-GB"/>
            </a:br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8A87A34-81AB-432B-8DAE-1953F412C126}" type="datetimeFigureOut">
              <a:t>2/3/19</a:t>
            </a:fld>
            <a:endParaRPr lang="en-US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6D22F896-40B5-4ADD-8801-0D06FADFA095}" type="slidenum">
              <a:t>‹#›</a:t>
            </a:fld>
            <a:endParaRPr lang="en-US"/>
          </a:p>
        </p:txBody>
      </p:sp>
    </p:spTree>
  </p:cSld>
  <p:clrMapOvr>
    <a:masterClrMapping/>
  </p:clrMapOvr>
  <p:hf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 userDrawn="1">
  <p:cSld name="Title and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Picture 7" descr="C0-HD-BTM.png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 bwMode="auto"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pPr>
              <a:defRPr/>
            </a:pPr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6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1024467" y="3649132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GB"/>
              <a:t>Edit Master text styles</a:t>
            </a:r>
            <a:br>
              <a:rPr lang="en-GB"/>
            </a:br>
            <a:r>
              <a:rPr lang="en-GB"/>
              <a:t>Second level</a:t>
            </a:r>
            <a:br>
              <a:rPr lang="en-GB"/>
            </a:br>
            <a:r>
              <a:rPr lang="en-GB"/>
              <a:t>Third level</a:t>
            </a:r>
            <a:br>
              <a:rPr lang="en-GB"/>
            </a:br>
            <a:r>
              <a:rPr lang="en-GB"/>
              <a:t>Fourth level</a:t>
            </a:r>
            <a:br>
              <a:rPr lang="en-GB"/>
            </a:br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 bwMode="auto"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48A87A34-81AB-432B-8DAE-1953F412C126}" type="datetimeFigureOut">
              <a:t>2/3/19</a:t>
            </a:fld>
            <a:endParaRPr lang="en-US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 bwMode="auto">
          <a:xfrm>
            <a:off x="685800" y="379941"/>
            <a:ext cx="6991492" cy="36512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 bwMode="auto">
          <a:xfrm>
            <a:off x="10862452" y="381000"/>
            <a:ext cx="643748" cy="365125"/>
          </a:xfrm>
        </p:spPr>
        <p:txBody>
          <a:bodyPr/>
          <a:lstStyle/>
          <a:p>
            <a:pPr>
              <a:defRPr/>
            </a:pPr>
            <a:fld id="{6D22F896-40B5-4ADD-8801-0D06FADFA095}" type="slidenum">
              <a:t>‹#›</a:t>
            </a:fld>
            <a:endParaRPr lang="en-US"/>
          </a:p>
        </p:txBody>
      </p:sp>
    </p:spTree>
  </p:cSld>
  <p:clrMapOvr>
    <a:masterClrMapping/>
  </p:clrMapOvr>
  <p:hf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 userDrawn="1">
  <p:cSld name="Quote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Picture 12" descr="C0-HD-BTM.png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 bwMode="auto"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pPr>
              <a:defRPr/>
            </a:pPr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6" name="Text Placeholder 3"/>
          <p:cNvSpPr>
            <a:spLocks noGrp="1"/>
          </p:cNvSpPr>
          <p:nvPr>
            <p:ph type="body" sz="half" idx="13"/>
          </p:nvPr>
        </p:nvSpPr>
        <p:spPr bwMode="auto"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GB"/>
              <a:t>Edit Master text styles</a:t>
            </a:r>
            <a:br>
              <a:rPr lang="en-GB"/>
            </a:br>
            <a:r>
              <a:rPr lang="en-GB"/>
              <a:t>Second level</a:t>
            </a:r>
            <a:br>
              <a:rPr lang="en-GB"/>
            </a:br>
            <a:r>
              <a:rPr lang="en-GB"/>
              <a:t>Third level</a:t>
            </a:r>
            <a:br>
              <a:rPr lang="en-GB"/>
            </a:br>
            <a:r>
              <a:rPr lang="en-GB"/>
              <a:t>Fourth level</a:t>
            </a:r>
            <a:br>
              <a:rPr lang="en-GB"/>
            </a:br>
            <a:r>
              <a:rPr lang="en-GB"/>
              <a:t>Fifth level</a:t>
            </a:r>
            <a:endParaRPr lang="en-US"/>
          </a:p>
        </p:txBody>
      </p:sp>
      <p:sp>
        <p:nvSpPr>
          <p:cNvPr id="7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GB"/>
              <a:t>Edit Master text styles</a:t>
            </a:r>
            <a:br>
              <a:rPr lang="en-GB"/>
            </a:br>
            <a:r>
              <a:rPr lang="en-GB"/>
              <a:t>Second level</a:t>
            </a:r>
            <a:br>
              <a:rPr lang="en-GB"/>
            </a:br>
            <a:r>
              <a:rPr lang="en-GB"/>
              <a:t>Third level</a:t>
            </a:r>
            <a:br>
              <a:rPr lang="en-GB"/>
            </a:br>
            <a:r>
              <a:rPr lang="en-GB"/>
              <a:t>Fourth level</a:t>
            </a:r>
            <a:br>
              <a:rPr lang="en-GB"/>
            </a:br>
            <a:r>
              <a:rPr lang="en-GB"/>
              <a:t>Fifth level</a:t>
            </a:r>
            <a:endParaRPr lang="en-US"/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 bwMode="auto"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48A87A34-81AB-432B-8DAE-1953F412C126}" type="datetimeFigureOut">
              <a:t>2/3/19</a:t>
            </a:fld>
            <a:endParaRPr lang="en-US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 bwMode="auto">
          <a:xfrm>
            <a:off x="685800" y="379941"/>
            <a:ext cx="6991492" cy="36512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 bwMode="auto">
          <a:xfrm>
            <a:off x="10862452" y="381000"/>
            <a:ext cx="643748" cy="365125"/>
          </a:xfrm>
        </p:spPr>
        <p:txBody>
          <a:bodyPr/>
          <a:lstStyle/>
          <a:p>
            <a:pPr>
              <a:defRPr/>
            </a:pPr>
            <a:fld id="{6D22F896-40B5-4ADD-8801-0D06FADFA095}" type="slidenum">
              <a:t>‹#›</a:t>
            </a:fld>
            <a:endParaRPr lang="en-US"/>
          </a:p>
        </p:txBody>
      </p:sp>
      <p:sp>
        <p:nvSpPr>
          <p:cNvPr id="11" name="TextBox 8"/>
          <p:cNvSpPr>
            <a:spLocks/>
          </p:cNvSpPr>
          <p:nvPr/>
        </p:nvSpPr>
        <p:spPr bwMode="auto">
          <a:xfrm>
            <a:off x="476250" y="933450"/>
            <a:ext cx="609600" cy="5847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ts val="0"/>
              </a:spcBef>
              <a:buNone/>
              <a:defRPr sz="3200" b="0" cap="all">
                <a:ln w="3175" cmpd="sng">
                  <a:noFill/>
                </a:ln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>
              <a:defRPr/>
            </a:pPr>
            <a:r>
              <a:rPr lang="en-US" sz="8000">
                <a:solidFill>
                  <a:schemeClr val="tx1"/>
                </a:solidFill>
              </a:rPr>
              <a:t>“</a:t>
            </a:r>
            <a:endParaRPr/>
          </a:p>
        </p:txBody>
      </p:sp>
      <p:sp>
        <p:nvSpPr>
          <p:cNvPr id="12" name="TextBox 9"/>
          <p:cNvSpPr>
            <a:spLocks/>
          </p:cNvSpPr>
          <p:nvPr/>
        </p:nvSpPr>
        <p:spPr bwMode="auto">
          <a:xfrm>
            <a:off x="10984230" y="2701290"/>
            <a:ext cx="609600" cy="5847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ts val="0"/>
              </a:spcBef>
              <a:buNone/>
              <a:defRPr sz="3200" b="0" cap="all">
                <a:ln w="3175" cmpd="sng">
                  <a:noFill/>
                </a:ln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>
              <a:defRPr/>
            </a:pPr>
            <a:r>
              <a:rPr lang="en-US" sz="8000">
                <a:solidFill>
                  <a:schemeClr val="tx1"/>
                </a:solidFill>
              </a:rPr>
              <a:t>”</a:t>
            </a:r>
            <a:endParaRPr/>
          </a:p>
        </p:txBody>
      </p:sp>
    </p:spTree>
  </p:cSld>
  <p:clrMapOvr>
    <a:masterClrMapping/>
  </p:clrMapOvr>
  <p:hf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 userDrawn="1">
  <p:cSld name="Name Card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Picture 8" descr="C0-HD-BTM.png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 bwMode="auto"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pPr>
              <a:defRPr/>
            </a:pPr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6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GB"/>
              <a:t>Edit Master text styles</a:t>
            </a:r>
            <a:br>
              <a:rPr lang="en-GB"/>
            </a:br>
            <a:r>
              <a:rPr lang="en-GB"/>
              <a:t>Second level</a:t>
            </a:r>
            <a:br>
              <a:rPr lang="en-GB"/>
            </a:br>
            <a:r>
              <a:rPr lang="en-GB"/>
              <a:t>Third level</a:t>
            </a:r>
            <a:br>
              <a:rPr lang="en-GB"/>
            </a:br>
            <a:r>
              <a:rPr lang="en-GB"/>
              <a:t>Fourth level</a:t>
            </a:r>
            <a:br>
              <a:rPr lang="en-GB"/>
            </a:br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 bwMode="auto"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48A87A34-81AB-432B-8DAE-1953F412C126}" type="datetimeFigureOut">
              <a:t>2/3/19</a:t>
            </a:fld>
            <a:endParaRPr lang="en-US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 bwMode="auto">
          <a:xfrm>
            <a:off x="685800" y="378883"/>
            <a:ext cx="6991492" cy="36512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 bwMode="auto">
          <a:xfrm>
            <a:off x="10862452" y="381000"/>
            <a:ext cx="643748" cy="365125"/>
          </a:xfrm>
        </p:spPr>
        <p:txBody>
          <a:bodyPr/>
          <a:lstStyle/>
          <a:p>
            <a:pPr>
              <a:defRPr/>
            </a:pPr>
            <a:fld id="{6D22F896-40B5-4ADD-8801-0D06FADFA095}" type="slidenum">
              <a:t>‹#›</a:t>
            </a:fld>
            <a:endParaRPr lang="en-US"/>
          </a:p>
        </p:txBody>
      </p:sp>
    </p:spTree>
  </p:cSld>
  <p:clrMapOvr>
    <a:masterClrMapping/>
  </p:clrMapOvr>
  <p:hf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3 Colum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 bwMode="auto">
          <a:xfrm>
            <a:off x="2895600" y="761999"/>
            <a:ext cx="8610599" cy="1303867"/>
          </a:xfrm>
        </p:spPr>
        <p:txBody>
          <a:bodyPr/>
          <a:lstStyle/>
          <a:p>
            <a:pPr>
              <a:defRPr/>
            </a:pPr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85800" y="2202080"/>
            <a:ext cx="3456432" cy="617319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GB"/>
              <a:t>Edit Master text styles</a:t>
            </a:r>
            <a:br>
              <a:rPr lang="en-GB"/>
            </a:br>
            <a:r>
              <a:rPr lang="en-GB"/>
              <a:t>Second level</a:t>
            </a:r>
            <a:br>
              <a:rPr lang="en-GB"/>
            </a:br>
            <a:r>
              <a:rPr lang="en-GB"/>
              <a:t>Third level</a:t>
            </a:r>
            <a:br>
              <a:rPr lang="en-GB"/>
            </a:br>
            <a:r>
              <a:rPr lang="en-GB"/>
              <a:t>Fourth level</a:t>
            </a:r>
            <a:br>
              <a:rPr lang="en-GB"/>
            </a:br>
            <a:r>
              <a:rPr lang="en-GB"/>
              <a:t>Fifth level</a:t>
            </a:r>
            <a:endParaRPr lang="en-US"/>
          </a:p>
        </p:txBody>
      </p:sp>
      <p:sp>
        <p:nvSpPr>
          <p:cNvPr id="6" name="Text Placeholder 3"/>
          <p:cNvSpPr>
            <a:spLocks noGrp="1"/>
          </p:cNvSpPr>
          <p:nvPr>
            <p:ph type="body" sz="half" idx="15"/>
          </p:nvPr>
        </p:nvSpPr>
        <p:spPr bwMode="auto"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en-GB"/>
              <a:t>Edit Master text styles</a:t>
            </a:r>
            <a:br>
              <a:rPr lang="en-GB"/>
            </a:br>
            <a:r>
              <a:rPr lang="en-GB"/>
              <a:t>Second level</a:t>
            </a:r>
            <a:br>
              <a:rPr lang="en-GB"/>
            </a:br>
            <a:r>
              <a:rPr lang="en-GB"/>
              <a:t>Third level</a:t>
            </a:r>
            <a:br>
              <a:rPr lang="en-GB"/>
            </a:br>
            <a:r>
              <a:rPr lang="en-GB"/>
              <a:t>Fourth level</a:t>
            </a:r>
            <a:br>
              <a:rPr lang="en-GB"/>
            </a:br>
            <a:r>
              <a:rPr lang="en-GB"/>
              <a:t>Fifth level</a:t>
            </a:r>
            <a:endParaRPr lang="en-US"/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GB"/>
              <a:t>Edit Master text styles</a:t>
            </a:r>
            <a:br>
              <a:rPr lang="en-GB"/>
            </a:br>
            <a:r>
              <a:rPr lang="en-GB"/>
              <a:t>Second level</a:t>
            </a:r>
            <a:br>
              <a:rPr lang="en-GB"/>
            </a:br>
            <a:r>
              <a:rPr lang="en-GB"/>
              <a:t>Third level</a:t>
            </a:r>
            <a:br>
              <a:rPr lang="en-GB"/>
            </a:br>
            <a:r>
              <a:rPr lang="en-GB"/>
              <a:t>Fourth level</a:t>
            </a:r>
            <a:br>
              <a:rPr lang="en-GB"/>
            </a:br>
            <a:r>
              <a:rPr lang="en-GB"/>
              <a:t>Fifth level</a:t>
            </a:r>
            <a:endParaRPr lang="en-US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6"/>
          </p:nvPr>
        </p:nvSpPr>
        <p:spPr bwMode="auto"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en-GB"/>
              <a:t>Edit Master text styles</a:t>
            </a:r>
            <a:br>
              <a:rPr lang="en-GB"/>
            </a:br>
            <a:r>
              <a:rPr lang="en-GB"/>
              <a:t>Second level</a:t>
            </a:r>
            <a:br>
              <a:rPr lang="en-GB"/>
            </a:br>
            <a:r>
              <a:rPr lang="en-GB"/>
              <a:t>Third level</a:t>
            </a:r>
            <a:br>
              <a:rPr lang="en-GB"/>
            </a:br>
            <a:r>
              <a:rPr lang="en-GB"/>
              <a:t>Fourth level</a:t>
            </a:r>
            <a:br>
              <a:rPr lang="en-GB"/>
            </a:br>
            <a:r>
              <a:rPr lang="en-GB"/>
              <a:t>Fifth level</a:t>
            </a:r>
            <a:endParaRPr lang="en-US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13"/>
          </p:nvPr>
        </p:nvSpPr>
        <p:spPr bwMode="auto">
          <a:xfrm>
            <a:off x="8051799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GB"/>
              <a:t>Edit Master text styles</a:t>
            </a:r>
            <a:br>
              <a:rPr lang="en-GB"/>
            </a:br>
            <a:r>
              <a:rPr lang="en-GB"/>
              <a:t>Second level</a:t>
            </a:r>
            <a:br>
              <a:rPr lang="en-GB"/>
            </a:br>
            <a:r>
              <a:rPr lang="en-GB"/>
              <a:t>Third level</a:t>
            </a:r>
            <a:br>
              <a:rPr lang="en-GB"/>
            </a:br>
            <a:r>
              <a:rPr lang="en-GB"/>
              <a:t>Fourth level</a:t>
            </a:r>
            <a:br>
              <a:rPr lang="en-GB"/>
            </a:br>
            <a:r>
              <a:rPr lang="en-GB"/>
              <a:t>Fifth level</a:t>
            </a:r>
            <a:endParaRPr lang="en-US"/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7"/>
          </p:nvPr>
        </p:nvSpPr>
        <p:spPr bwMode="auto"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en-GB"/>
              <a:t>Edit Master text styles</a:t>
            </a:r>
            <a:br>
              <a:rPr lang="en-GB"/>
            </a:br>
            <a:r>
              <a:rPr lang="en-GB"/>
              <a:t>Second level</a:t>
            </a:r>
            <a:br>
              <a:rPr lang="en-GB"/>
            </a:br>
            <a:r>
              <a:rPr lang="en-GB"/>
              <a:t>Third level</a:t>
            </a:r>
            <a:br>
              <a:rPr lang="en-GB"/>
            </a:br>
            <a:r>
              <a:rPr lang="en-GB"/>
              <a:t>Fourth level</a:t>
            </a:r>
            <a:br>
              <a:rPr lang="en-GB"/>
            </a:br>
            <a:r>
              <a:rPr lang="en-GB"/>
              <a:t>Fifth level</a:t>
            </a:r>
            <a:endParaRPr lang="en-US"/>
          </a:p>
        </p:txBody>
      </p:sp>
      <p:sp>
        <p:nvSpPr>
          <p:cNvPr id="11" name="Date Placeholder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8A87A34-81AB-432B-8DAE-1953F412C126}" type="datetimeFigureOut">
              <a:t>2/3/19</a:t>
            </a:fld>
            <a:endParaRPr lang="en-US"/>
          </a:p>
        </p:txBody>
      </p:sp>
      <p:sp>
        <p:nvSpPr>
          <p:cNvPr id="12" name="Footer Placeholder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3" name="Slide Number Placeholder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6D22F896-40B5-4ADD-8801-0D06FADFA095}" type="slidenum">
              <a:t>‹#›</a:t>
            </a:fld>
            <a:endParaRPr lang="en-US"/>
          </a:p>
        </p:txBody>
      </p:sp>
    </p:spTree>
  </p:cSld>
  <p:clrMapOvr>
    <a:masterClrMapping/>
  </p:clrMapOvr>
  <p:hf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3 Picture Colum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 bwMode="auto">
          <a:xfrm>
            <a:off x="2895600" y="762000"/>
            <a:ext cx="8610599" cy="1295400"/>
          </a:xfrm>
        </p:spPr>
        <p:txBody>
          <a:bodyPr/>
          <a:lstStyle/>
          <a:p>
            <a:pPr>
              <a:defRPr/>
            </a:pPr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GB"/>
              <a:t>Edit Master text styles</a:t>
            </a:r>
            <a:br>
              <a:rPr lang="en-GB"/>
            </a:br>
            <a:r>
              <a:rPr lang="en-GB"/>
              <a:t>Second level</a:t>
            </a:r>
            <a:br>
              <a:rPr lang="en-GB"/>
            </a:br>
            <a:r>
              <a:rPr lang="en-GB"/>
              <a:t>Third level</a:t>
            </a:r>
            <a:br>
              <a:rPr lang="en-GB"/>
            </a:br>
            <a:r>
              <a:rPr lang="en-GB"/>
              <a:t>Fourth level</a:t>
            </a:r>
            <a:br>
              <a:rPr lang="en-GB"/>
            </a:br>
            <a:r>
              <a:rPr lang="en-GB"/>
              <a:t>Fifth level</a:t>
            </a:r>
            <a:endParaRPr lang="en-US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5"/>
          </p:nvPr>
        </p:nvSpPr>
        <p:spPr bwMode="auto">
          <a:xfrm>
            <a:off x="688618" y="2362199"/>
            <a:ext cx="3451582" cy="1524000"/>
          </a:xfrm>
          <a:prstGeom prst="roundRect">
            <a:avLst>
              <a:gd name="adj" fmla="val 0"/>
            </a:avLst>
          </a:prstGeo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>
              <a:defRPr/>
            </a:pPr>
            <a:r>
              <a:rPr lang="en-GB"/>
              <a:t>Click icon to add picture</a:t>
            </a:r>
            <a:endParaRPr lang="en-US"/>
          </a:p>
        </p:txBody>
      </p:sp>
      <p:sp>
        <p:nvSpPr>
          <p:cNvPr id="7" name="Text Placeholder 3"/>
          <p:cNvSpPr>
            <a:spLocks noGrp="1"/>
          </p:cNvSpPr>
          <p:nvPr>
            <p:ph type="body" sz="half" idx="18"/>
          </p:nvPr>
        </p:nvSpPr>
        <p:spPr bwMode="auto"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en-GB"/>
              <a:t>Edit Master text styles</a:t>
            </a:r>
            <a:br>
              <a:rPr lang="en-GB"/>
            </a:br>
            <a:r>
              <a:rPr lang="en-GB"/>
              <a:t>Second level</a:t>
            </a:r>
            <a:br>
              <a:rPr lang="en-GB"/>
            </a:br>
            <a:r>
              <a:rPr lang="en-GB"/>
              <a:t>Third level</a:t>
            </a:r>
            <a:br>
              <a:rPr lang="en-GB"/>
            </a:br>
            <a:r>
              <a:rPr lang="en-GB"/>
              <a:t>Fourth level</a:t>
            </a:r>
            <a:br>
              <a:rPr lang="en-GB"/>
            </a:br>
            <a:r>
              <a:rPr lang="en-GB"/>
              <a:t>Fifth level</a:t>
            </a:r>
            <a:endParaRPr lang="en-US"/>
          </a:p>
        </p:txBody>
      </p:sp>
      <p:sp>
        <p:nvSpPr>
          <p:cNvPr id="8" name="Text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GB"/>
              <a:t>Edit Master text styles</a:t>
            </a:r>
            <a:br>
              <a:rPr lang="en-GB"/>
            </a:br>
            <a:r>
              <a:rPr lang="en-GB"/>
              <a:t>Second level</a:t>
            </a:r>
            <a:br>
              <a:rPr lang="en-GB"/>
            </a:br>
            <a:r>
              <a:rPr lang="en-GB"/>
              <a:t>Third level</a:t>
            </a:r>
            <a:br>
              <a:rPr lang="en-GB"/>
            </a:br>
            <a:r>
              <a:rPr lang="en-GB"/>
              <a:t>Fourth level</a:t>
            </a:r>
            <a:br>
              <a:rPr lang="en-GB"/>
            </a:br>
            <a:r>
              <a:rPr lang="en-GB"/>
              <a:t>Fifth level</a:t>
            </a:r>
            <a:endParaRPr lang="en-US"/>
          </a:p>
        </p:txBody>
      </p:sp>
      <p:sp>
        <p:nvSpPr>
          <p:cNvPr id="9" name="Picture Placeholder 2"/>
          <p:cNvSpPr>
            <a:spLocks noGrp="1" noChangeAspect="1"/>
          </p:cNvSpPr>
          <p:nvPr>
            <p:ph type="pic" idx="21"/>
          </p:nvPr>
        </p:nvSpPr>
        <p:spPr bwMode="auto">
          <a:xfrm>
            <a:off x="4374263" y="2362199"/>
            <a:ext cx="3448936" cy="1524000"/>
          </a:xfrm>
          <a:prstGeom prst="roundRect">
            <a:avLst>
              <a:gd name="adj" fmla="val 0"/>
            </a:avLst>
          </a:prstGeo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>
              <a:defRPr/>
            </a:pPr>
            <a:r>
              <a:rPr lang="en-GB"/>
              <a:t>Click icon to add picture</a:t>
            </a:r>
            <a:endParaRPr lang="en-US"/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9"/>
          </p:nvPr>
        </p:nvSpPr>
        <p:spPr bwMode="auto"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en-GB"/>
              <a:t>Edit Master text styles</a:t>
            </a:r>
            <a:br>
              <a:rPr lang="en-GB"/>
            </a:br>
            <a:r>
              <a:rPr lang="en-GB"/>
              <a:t>Second level</a:t>
            </a:r>
            <a:br>
              <a:rPr lang="en-GB"/>
            </a:br>
            <a:r>
              <a:rPr lang="en-GB"/>
              <a:t>Third level</a:t>
            </a:r>
            <a:br>
              <a:rPr lang="en-GB"/>
            </a:br>
            <a:r>
              <a:rPr lang="en-GB"/>
              <a:t>Fourth level</a:t>
            </a:r>
            <a:br>
              <a:rPr lang="en-GB"/>
            </a:br>
            <a:r>
              <a:rPr lang="en-GB"/>
              <a:t>Fifth level</a:t>
            </a:r>
            <a:endParaRPr lang="en-US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 bwMode="auto"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GB"/>
              <a:t>Edit Master text styles</a:t>
            </a:r>
            <a:br>
              <a:rPr lang="en-GB"/>
            </a:br>
            <a:r>
              <a:rPr lang="en-GB"/>
              <a:t>Second level</a:t>
            </a:r>
            <a:br>
              <a:rPr lang="en-GB"/>
            </a:br>
            <a:r>
              <a:rPr lang="en-GB"/>
              <a:t>Third level</a:t>
            </a:r>
            <a:br>
              <a:rPr lang="en-GB"/>
            </a:br>
            <a:r>
              <a:rPr lang="en-GB"/>
              <a:t>Fourth level</a:t>
            </a:r>
            <a:br>
              <a:rPr lang="en-GB"/>
            </a:br>
            <a:r>
              <a:rPr lang="en-GB"/>
              <a:t>Fifth level</a:t>
            </a:r>
            <a:endParaRPr lang="en-US"/>
          </a:p>
        </p:txBody>
      </p:sp>
      <p:sp>
        <p:nvSpPr>
          <p:cNvPr id="12" name="Picture Placeholder 2"/>
          <p:cNvSpPr>
            <a:spLocks noGrp="1" noChangeAspect="1"/>
          </p:cNvSpPr>
          <p:nvPr>
            <p:ph type="pic" idx="22"/>
          </p:nvPr>
        </p:nvSpPr>
        <p:spPr bwMode="auto">
          <a:xfrm>
            <a:off x="8049855" y="2362199"/>
            <a:ext cx="3447878" cy="1524000"/>
          </a:xfrm>
          <a:prstGeom prst="roundRect">
            <a:avLst>
              <a:gd name="adj" fmla="val 0"/>
            </a:avLst>
          </a:prstGeo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>
              <a:defRPr/>
            </a:pPr>
            <a:r>
              <a:rPr lang="en-GB"/>
              <a:t>Click icon to add picture</a:t>
            </a:r>
            <a:endParaRPr lang="en-US"/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20"/>
          </p:nvPr>
        </p:nvSpPr>
        <p:spPr bwMode="auto"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en-GB"/>
              <a:t>Edit Master text styles</a:t>
            </a:r>
            <a:br>
              <a:rPr lang="en-GB"/>
            </a:br>
            <a:r>
              <a:rPr lang="en-GB"/>
              <a:t>Second level</a:t>
            </a:r>
            <a:br>
              <a:rPr lang="en-GB"/>
            </a:br>
            <a:r>
              <a:rPr lang="en-GB"/>
              <a:t>Third level</a:t>
            </a:r>
            <a:br>
              <a:rPr lang="en-GB"/>
            </a:br>
            <a:r>
              <a:rPr lang="en-GB"/>
              <a:t>Fourth level</a:t>
            </a:r>
            <a:br>
              <a:rPr lang="en-GB"/>
            </a:br>
            <a:r>
              <a:rPr lang="en-GB"/>
              <a:t>Fifth level</a:t>
            </a:r>
            <a:endParaRPr lang="en-US"/>
          </a:p>
        </p:txBody>
      </p:sp>
      <p:sp>
        <p:nvSpPr>
          <p:cNvPr id="14" name="Date Placeholder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8A87A34-81AB-432B-8DAE-1953F412C126}" type="datetimeFigureOut">
              <a:t>2/3/19</a:t>
            </a:fld>
            <a:endParaRPr lang="en-US"/>
          </a:p>
        </p:txBody>
      </p:sp>
      <p:sp>
        <p:nvSpPr>
          <p:cNvPr id="15" name="Footer Placeholder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6" name="Slide Number Placeholder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6D22F896-40B5-4ADD-8801-0D06FADFA095}" type="slidenum">
              <a:t>‹#›</a:t>
            </a:fld>
            <a:endParaRPr lang="en-US"/>
          </a:p>
        </p:txBody>
      </p:sp>
    </p:spTree>
  </p:cSld>
  <p:clrMapOvr>
    <a:masterClrMapping/>
  </p:clrMapOvr>
  <p:hf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1_Title and Vertical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5" name="Vertical Text Placeholder 2"/>
          <p:cNvSpPr>
            <a:spLocks noGrp="1"/>
          </p:cNvSpPr>
          <p:nvPr>
            <p:ph type="body" orient="vert" idx="1"/>
          </p:nvPr>
        </p:nvSpPr>
        <p:spPr bwMode="auto">
          <a:xfrm>
            <a:off x="685800" y="2194559"/>
            <a:ext cx="10820400" cy="4024125"/>
          </a:xfrm>
        </p:spPr>
        <p:txBody>
          <a:bodyPr vert="eaVert"/>
          <a:lstStyle/>
          <a:p>
            <a:pPr lvl="0">
              <a:defRPr/>
            </a:pPr>
            <a:r>
              <a:rPr lang="en-GB"/>
              <a:t>Edit Master text styles</a:t>
            </a:r>
            <a:br>
              <a:rPr lang="en-GB"/>
            </a:br>
            <a:r>
              <a:rPr lang="en-GB"/>
              <a:t>Second level</a:t>
            </a:r>
            <a:br>
              <a:rPr lang="en-GB"/>
            </a:br>
            <a:r>
              <a:rPr lang="en-GB"/>
              <a:t>Third level</a:t>
            </a:r>
            <a:br>
              <a:rPr lang="en-GB"/>
            </a:br>
            <a:r>
              <a:rPr lang="en-GB"/>
              <a:t>Fourth level</a:t>
            </a:r>
            <a:br>
              <a:rPr lang="en-GB"/>
            </a:br>
            <a:r>
              <a:rPr lang="en-GB"/>
              <a:t>Fifth level</a:t>
            </a:r>
            <a:endParaRPr lang="en-U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8A87A34-81AB-432B-8DAE-1953F412C126}" type="datetimeFigureOut">
              <a:t>2/3/19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6D22F896-40B5-4ADD-8801-0D06FADFA095}" type="slidenum">
              <a:t>‹#›</a:t>
            </a:fld>
            <a:endParaRPr lang="en-US"/>
          </a:p>
        </p:txBody>
      </p:sp>
    </p:spTree>
  </p:cSld>
  <p:clrMapOvr>
    <a:masterClrMapping/>
  </p:clrMapOvr>
  <p:hf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vertTitleAndTx" preserve="1" userDrawn="1">
  <p:cSld name="1_Vertical Title and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Picture 7" descr="C0-HD-BTM.png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5" name="Vertical Title 1"/>
          <p:cNvSpPr>
            <a:spLocks noGrp="1"/>
          </p:cNvSpPr>
          <p:nvPr>
            <p:ph type="title" orient="vert"/>
          </p:nvPr>
        </p:nvSpPr>
        <p:spPr bwMode="auto">
          <a:xfrm>
            <a:off x="9448799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pPr>
              <a:defRPr/>
            </a:pPr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6" name="Vertical Text Placeholder 2"/>
          <p:cNvSpPr>
            <a:spLocks noGrp="1"/>
          </p:cNvSpPr>
          <p:nvPr>
            <p:ph type="body" orient="vert" idx="1"/>
          </p:nvPr>
        </p:nvSpPr>
        <p:spPr bwMode="auto">
          <a:xfrm>
            <a:off x="1024466" y="745067"/>
            <a:ext cx="8204201" cy="3903133"/>
          </a:xfrm>
        </p:spPr>
        <p:txBody>
          <a:bodyPr vert="eaVert"/>
          <a:lstStyle/>
          <a:p>
            <a:pPr lvl="0">
              <a:defRPr/>
            </a:pPr>
            <a:r>
              <a:rPr lang="en-GB"/>
              <a:t>Edit Master text styles</a:t>
            </a:r>
            <a:br>
              <a:rPr lang="en-GB"/>
            </a:br>
            <a:r>
              <a:rPr lang="en-GB"/>
              <a:t>Second level</a:t>
            </a:r>
            <a:br>
              <a:rPr lang="en-GB"/>
            </a:br>
            <a:r>
              <a:rPr lang="en-GB"/>
              <a:t>Third level</a:t>
            </a:r>
            <a:br>
              <a:rPr lang="en-GB"/>
            </a:br>
            <a:r>
              <a:rPr lang="en-GB"/>
              <a:t>Fourth level</a:t>
            </a:r>
            <a:br>
              <a:rPr lang="en-GB"/>
            </a:br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 bwMode="auto"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48A87A34-81AB-432B-8DAE-1953F412C126}" type="datetimeFigureOut">
              <a:t>2/3/19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685800" y="381000"/>
            <a:ext cx="6991492" cy="36512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0862452" y="381000"/>
            <a:ext cx="643748" cy="365125"/>
          </a:xfrm>
        </p:spPr>
        <p:txBody>
          <a:bodyPr/>
          <a:lstStyle/>
          <a:p>
            <a:pPr>
              <a:defRPr/>
            </a:pPr>
            <a:fld id="{6D22F896-40B5-4ADD-8801-0D06FADFA095}" type="slidenum">
              <a:t>‹#›</a:t>
            </a:fld>
            <a:endParaRPr lang="en-US"/>
          </a:p>
        </p:txBody>
      </p:sp>
    </p:spTree>
  </p:cSld>
  <p:clrMapOvr>
    <a:masterClrMapping/>
  </p:clrMapOvr>
  <p:hf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" y="6416676"/>
            <a:ext cx="28448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fld id="{48A87A34-81AB-432B-8DAE-1953F412C126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4165600" y="6416676"/>
            <a:ext cx="38608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0566400" y="6416676"/>
            <a:ext cx="1016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fld id="{6D22F896-40B5-4ADD-8801-0D06FADFA095}" type="slidenum">
              <a:rPr lang="en-GB" smtClean="0"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49" r:id="rId12"/>
    <p:sldLayoutId id="2147483650" r:id="rId13"/>
    <p:sldLayoutId id="2147483651" r:id="rId14"/>
    <p:sldLayoutId id="2147483652" r:id="rId15"/>
    <p:sldLayoutId id="2147483653" r:id="rId16"/>
    <p:sldLayoutId id="2147483654" r:id="rId17"/>
    <p:sldLayoutId id="2147483655" r:id="rId18"/>
    <p:sldLayoutId id="2147483656" r:id="rId19"/>
    <p:sldLayoutId id="2147483657" r:id="rId20"/>
    <p:sldLayoutId id="2147483658" r:id="rId21"/>
    <p:sldLayoutId id="2147483659" r:id="rId22"/>
    <p:sldLayoutId id="2147483660" r:id="rId23"/>
    <p:sldLayoutId id="2147483661" r:id="rId24"/>
    <p:sldLayoutId id="2147483662" r:id="rId25"/>
    <p:sldLayoutId id="2147483663" r:id="rId26"/>
    <p:sldLayoutId id="2147483664" r:id="rId27"/>
    <p:sldLayoutId id="2147483665" r:id="rId28"/>
  </p:sldLayoutIdLst>
  <p:hf/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s://youtu.be/Lh0EE2_Y2io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s://www.youtube.com/watch?v=5CpRY9-MIHA&amp;list=PLSLW_dRMTnC9bzNyLf6QbIbq48qYuznK8&amp;safe=active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hyperlink" Target="https://www.youtube.com/watch?v=4VOubVB4CTU&amp;feature=youtu.be&amp;safe=active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 bwMode="auto"/>
        <p:txBody>
          <a:bodyPr/>
          <a:lstStyle/>
          <a:p>
            <a:pPr>
              <a:defRPr/>
            </a:pPr>
            <a:r>
              <a:rPr lang="en-GB"/>
              <a:t>Children’s well-being </a:t>
            </a:r>
            <a:endParaRPr lang="en-US"/>
          </a:p>
        </p:txBody>
      </p:sp>
      <p:sp>
        <p:nvSpPr>
          <p:cNvPr id="5" name="Subtitle 2"/>
          <p:cNvSpPr>
            <a:spLocks noGrp="1"/>
          </p:cNvSpPr>
          <p:nvPr>
            <p:ph type="subTitle" idx="1"/>
          </p:nvPr>
        </p:nvSpPr>
        <p:spPr bwMode="auto"/>
        <p:txBody>
          <a:bodyPr/>
          <a:lstStyle/>
          <a:p>
            <a:pPr>
              <a:defRPr/>
            </a:pPr>
            <a:r>
              <a:rPr lang="en-GB"/>
              <a:t>Being a parent in an ever changing world!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m="http://schemas.openxmlformats.org/officeDocument/2006/math" xmlns:w="http://schemas.openxmlformats.org/wordprocessingml/2006/main">
      <p:transition advClick="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GB"/>
              <a:t>Who am I? </a:t>
            </a:r>
            <a:endParaRPr lang="en-US"/>
          </a:p>
        </p:txBody>
      </p:sp>
      <p:pic>
        <p:nvPicPr>
          <p:cNvPr id="5" name="Picture 8"/>
          <p:cNvPicPr>
            <a:picLocks noGrp="1" noChangeAspect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2117533" y="4422849"/>
            <a:ext cx="2257134" cy="1692851"/>
          </a:xfrm>
          <a:prstGeom prst="rect">
            <a:avLst/>
          </a:prstGeom>
        </p:spPr>
      </p:pic>
      <p:pic>
        <p:nvPicPr>
          <p:cNvPr id="6" name="Picture 10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7467856" y="3429000"/>
            <a:ext cx="2136928" cy="2854193"/>
          </a:xfrm>
          <a:prstGeom prst="rect">
            <a:avLst/>
          </a:prstGeom>
        </p:spPr>
      </p:pic>
      <p:pic>
        <p:nvPicPr>
          <p:cNvPr id="7" name="Picture 12"/>
          <p:cNvPicPr>
            <a:picLocks noChangeAspect="1"/>
          </p:cNvPicPr>
          <p:nvPr/>
        </p:nvPicPr>
        <p:blipFill>
          <a:blip r:embed="rId5"/>
          <a:stretch/>
        </p:blipFill>
        <p:spPr bwMode="auto">
          <a:xfrm>
            <a:off x="4990838" y="2264739"/>
            <a:ext cx="1860847" cy="2328522"/>
          </a:xfrm>
          <a:prstGeom prst="rect">
            <a:avLst/>
          </a:prstGeom>
        </p:spPr>
      </p:pic>
      <p:pic>
        <p:nvPicPr>
          <p:cNvPr id="8" name="Picture 14"/>
          <p:cNvPicPr>
            <a:picLocks noChangeAspect="1"/>
          </p:cNvPicPr>
          <p:nvPr/>
        </p:nvPicPr>
        <p:blipFill>
          <a:blip r:embed="rId6"/>
          <a:stretch/>
        </p:blipFill>
        <p:spPr bwMode="auto">
          <a:xfrm>
            <a:off x="1029746" y="911603"/>
            <a:ext cx="3106718" cy="232852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m="http://schemas.openxmlformats.org/officeDocument/2006/math" xmlns:w="http://schemas.openxmlformats.org/wordprocessingml/2006/main">
      <p:transition advClick="1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GB" dirty="0" smtClean="0"/>
              <a:t>times </a:t>
            </a:r>
            <a:r>
              <a:rPr lang="en-GB" dirty="0"/>
              <a:t>are changing </a:t>
            </a:r>
            <a:endParaRPr lang="en-US" dirty="0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GB"/>
              <a:t>Mental health, what is it? </a:t>
            </a:r>
            <a:endParaRPr/>
          </a:p>
          <a:p>
            <a:pPr>
              <a:defRPr/>
            </a:pPr>
            <a:endParaRPr lang="en-GB"/>
          </a:p>
          <a:p>
            <a:pPr>
              <a:defRPr/>
            </a:pPr>
            <a:r>
              <a:rPr lang="en-GB"/>
              <a:t>What is well-being? </a:t>
            </a:r>
            <a:endParaRPr lang="en-US"/>
          </a:p>
        </p:txBody>
      </p:sp>
      <p:pic>
        <p:nvPicPr>
          <p:cNvPr id="6" name="Graphic 4" descr="Teacher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5638799" y="2971799"/>
            <a:ext cx="3749239" cy="340061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m="http://schemas.openxmlformats.org/officeDocument/2006/math" xmlns:w="http://schemas.openxmlformats.org/wordprocessingml/2006/main">
      <p:transition advClick="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GB"/>
              <a:t>Growth mindset </a:t>
            </a:r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GB"/>
              <a:t>Recap </a:t>
            </a:r>
            <a:endParaRPr lang="en-US"/>
          </a:p>
        </p:txBody>
      </p:sp>
      <p:pic>
        <p:nvPicPr>
          <p:cNvPr id="6" name="Picture 4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390222" y="252318"/>
            <a:ext cx="4508349" cy="603470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5869365" y="2194560"/>
            <a:ext cx="5200650" cy="390144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m="http://schemas.openxmlformats.org/officeDocument/2006/math" xmlns:w="http://schemas.openxmlformats.org/wordprocessingml/2006/main">
      <p:transition advClick="1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GB"/>
              <a:t>Emotion coaching </a:t>
            </a:r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 u="sng" dirty="0">
                <a:hlinkClick r:id="rId2"/>
              </a:rPr>
              <a:t>https://youtu.be/Lh0EE2_Y2io</a:t>
            </a:r>
            <a:endParaRPr lang="en-GB" dirty="0"/>
          </a:p>
          <a:p>
            <a:pPr>
              <a:defRPr/>
            </a:pPr>
            <a:endParaRPr lang="en-GB" dirty="0"/>
          </a:p>
          <a:p>
            <a:pPr>
              <a:defRPr/>
            </a:pPr>
            <a:r>
              <a:rPr lang="en-GB" dirty="0"/>
              <a:t>Being sad…</a:t>
            </a:r>
            <a:endParaRPr dirty="0"/>
          </a:p>
          <a:p>
            <a:pPr>
              <a:defRPr/>
            </a:pPr>
            <a:endParaRPr lang="en-GB" dirty="0"/>
          </a:p>
        </p:txBody>
      </p:sp>
      <p:pic>
        <p:nvPicPr>
          <p:cNvPr id="6" name="Graphic 4" descr="Parent and Child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7780369" y="3042191"/>
            <a:ext cx="3176494" cy="317649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m="http://schemas.openxmlformats.org/officeDocument/2006/math" xmlns:w="http://schemas.openxmlformats.org/wordprocessingml/2006/main">
      <p:transition advClick="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Title 1"/>
          <p:cNvSpPr txBox="1">
            <a:spLocks/>
          </p:cNvSpPr>
          <p:nvPr/>
        </p:nvSpPr>
        <p:spPr bwMode="auto">
          <a:xfrm>
            <a:off x="2341240" y="12705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defTabSz="914400">
              <a:lnSpc>
                <a:spcPct val="90000"/>
              </a:lnSpc>
              <a:spcBef>
                <a:spcPts val="0"/>
              </a:spcBef>
              <a:buNone/>
              <a:defRPr sz="4000" cap="all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mtClean="0"/>
              <a:t>Flipping the lid</a:t>
            </a:r>
            <a:endParaRPr lang="en-GB" dirty="0"/>
          </a:p>
        </p:txBody>
      </p:sp>
      <p:sp>
        <p:nvSpPr>
          <p:cNvPr id="7" name="Content Placeholder 2"/>
          <p:cNvSpPr txBox="1">
            <a:spLocks/>
          </p:cNvSpPr>
          <p:nvPr/>
        </p:nvSpPr>
        <p:spPr bwMode="auto">
          <a:xfrm>
            <a:off x="2341240" y="1452621"/>
            <a:ext cx="8229600" cy="47091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>
                <a:hlinkClick r:id="rId2"/>
              </a:rPr>
              <a:t>flipping the lid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2129293"/>
            <a:ext cx="7344816" cy="413145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m="http://schemas.openxmlformats.org/officeDocument/2006/math" xmlns:w="http://schemas.openxmlformats.org/wordprocessingml/2006/main">
      <p:transition advClick="1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Title 1"/>
          <p:cNvSpPr txBox="1">
            <a:spLocks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r" defTabSz="914400">
              <a:lnSpc>
                <a:spcPct val="90000"/>
              </a:lnSpc>
              <a:spcBef>
                <a:spcPts val="0"/>
              </a:spcBef>
              <a:buNone/>
              <a:defRPr sz="4000" cap="all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mtClean="0"/>
              <a:t>What does this mean for your child?</a:t>
            </a:r>
            <a:endParaRPr lang="en-GB" dirty="0"/>
          </a:p>
        </p:txBody>
      </p:sp>
      <p:sp>
        <p:nvSpPr>
          <p:cNvPr id="7" name="Content Placeholder 2"/>
          <p:cNvSpPr txBox="1">
            <a:spLocks/>
          </p:cNvSpPr>
          <p:nvPr/>
        </p:nvSpPr>
        <p:spPr bwMode="auto"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/>
              <a:t>There are times when they do not understand their emotions</a:t>
            </a:r>
          </a:p>
          <a:p>
            <a:r>
              <a:rPr lang="en-GB" dirty="0" smtClean="0"/>
              <a:t>Saying calm down will not help. </a:t>
            </a:r>
          </a:p>
          <a:p>
            <a:r>
              <a:rPr lang="en-GB" dirty="0" smtClean="0"/>
              <a:t>If the lid has gone time will help.</a:t>
            </a:r>
          </a:p>
          <a:p>
            <a:r>
              <a:rPr lang="en-GB" dirty="0" smtClean="0"/>
              <a:t>Prevention for flipping is the best… finding trigger.</a:t>
            </a:r>
          </a:p>
          <a:p>
            <a:r>
              <a:rPr lang="en-GB" dirty="0" smtClean="0"/>
              <a:t>Parent lids  </a:t>
            </a:r>
          </a:p>
          <a:p>
            <a:endParaRPr lang="en-GB" dirty="0"/>
          </a:p>
        </p:txBody>
      </p:sp>
      <p:pic>
        <p:nvPicPr>
          <p:cNvPr id="8" name="Picture 2" descr="C:\Program Files\Microsoft Office\MEDIA\CAGCAT10\j028491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9327" y="4245841"/>
            <a:ext cx="2320131" cy="1534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m="http://schemas.openxmlformats.org/officeDocument/2006/math" xmlns:w="http://schemas.openxmlformats.org/wordprocessingml/2006/main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Title 1"/>
          <p:cNvSpPr txBox="1">
            <a:spLocks/>
          </p:cNvSpPr>
          <p:nvPr/>
        </p:nvSpPr>
        <p:spPr bwMode="auto">
          <a:xfrm>
            <a:off x="395536" y="26064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r" defTabSz="914400">
              <a:lnSpc>
                <a:spcPct val="90000"/>
              </a:lnSpc>
              <a:spcBef>
                <a:spcPts val="0"/>
              </a:spcBef>
              <a:buNone/>
              <a:defRPr sz="4000" cap="all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mtClean="0"/>
              <a:t>Active and passive listening to children</a:t>
            </a:r>
            <a:endParaRPr lang="en-GB" dirty="0"/>
          </a:p>
        </p:txBody>
      </p:sp>
      <p:sp>
        <p:nvSpPr>
          <p:cNvPr id="7" name="Content Placeholder 2"/>
          <p:cNvSpPr txBox="1">
            <a:spLocks/>
          </p:cNvSpPr>
          <p:nvPr/>
        </p:nvSpPr>
        <p:spPr bwMode="auto"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7160" indent="0">
              <a:buFont typeface="Arial"/>
              <a:buNone/>
            </a:pPr>
            <a:endParaRPr lang="en-GB" smtClean="0"/>
          </a:p>
          <a:p>
            <a:pPr marL="137160" indent="0">
              <a:buFont typeface="Arial"/>
              <a:buNone/>
            </a:pP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611560" y="1916832"/>
            <a:ext cx="78488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hlinkClick r:id="rId2"/>
              </a:rPr>
              <a:t>Active listening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1916832"/>
            <a:ext cx="8173169" cy="424204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m="http://schemas.openxmlformats.org/officeDocument/2006/math" xmlns:w="http://schemas.openxmlformats.org/wordprocessingml/2006/main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Power of time and drawing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Maybe create your own inside out box</a:t>
            </a:r>
            <a:endParaRPr lang="en-GB" dirty="0" smtClean="0"/>
          </a:p>
          <a:p>
            <a:r>
              <a:rPr lang="en-GB" dirty="0" smtClean="0"/>
              <a:t>Spend some time colouring with your child </a:t>
            </a:r>
          </a:p>
          <a:p>
            <a:r>
              <a:rPr lang="en-GB" dirty="0" smtClean="0"/>
              <a:t>Ask them 3 stars and a </a:t>
            </a:r>
            <a:r>
              <a:rPr lang="en-GB" dirty="0" smtClean="0"/>
              <a:t>wish- 3 good things about </a:t>
            </a:r>
            <a:r>
              <a:rPr lang="en-GB" smtClean="0"/>
              <a:t>the day and </a:t>
            </a:r>
            <a:r>
              <a:rPr lang="en-GB" dirty="0" smtClean="0"/>
              <a:t>1 to improve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8959E71-A950-40F0-BFB8-782526757F80}" type="datetime1">
              <a:rPr lang="en-GB" smtClean="0"/>
              <a:t>23/04/2020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22F896-40B5-4ADD-8801-0D06FADFA095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4568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</a:majorFont>
      <a:minorFont>
        <a:latin typeface="Calibri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8</TotalTime>
  <Words>190</Words>
  <Application>Microsoft Office PowerPoint</Application>
  <PresentationFormat>Custom</PresentationFormat>
  <Paragraphs>52</Paragraphs>
  <Slides>9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Apex</vt:lpstr>
      <vt:lpstr>Children’s well-being </vt:lpstr>
      <vt:lpstr>Who am I? </vt:lpstr>
      <vt:lpstr>times are changing </vt:lpstr>
      <vt:lpstr>Growth mindset </vt:lpstr>
      <vt:lpstr>Emotion coaching </vt:lpstr>
      <vt:lpstr>PowerPoint Presentation</vt:lpstr>
      <vt:lpstr>PowerPoint Presentation</vt:lpstr>
      <vt:lpstr>PowerPoint Presentation</vt:lpstr>
      <vt:lpstr>Power of time and drawing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Children’s well-being</dc:title>
  <dc:creator>r.harris</dc:creator>
  <cp:lastModifiedBy>r.harris</cp:lastModifiedBy>
  <cp:revision>5</cp:revision>
  <dcterms:modified xsi:type="dcterms:W3CDTF">2020-04-23T11:57:46Z</dcterms:modified>
</cp:coreProperties>
</file>