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62" r:id="rId4"/>
    <p:sldId id="263" r:id="rId5"/>
    <p:sldId id="266" r:id="rId6"/>
    <p:sldId id="267" r:id="rId7"/>
    <p:sldId id="268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689B9-BF6F-434F-8DF0-5B4031303F4C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ABECF-549F-4410-A9CA-CB66DA8F88A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689B9-BF6F-434F-8DF0-5B4031303F4C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ABECF-549F-4410-A9CA-CB66DA8F88A4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689B9-BF6F-434F-8DF0-5B4031303F4C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ABECF-549F-4410-A9CA-CB66DA8F88A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689B9-BF6F-434F-8DF0-5B4031303F4C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ABECF-549F-4410-A9CA-CB66DA8F88A4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689B9-BF6F-434F-8DF0-5B4031303F4C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ABECF-549F-4410-A9CA-CB66DA8F88A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689B9-BF6F-434F-8DF0-5B4031303F4C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ABECF-549F-4410-A9CA-CB66DA8F88A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689B9-BF6F-434F-8DF0-5B4031303F4C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ABECF-549F-4410-A9CA-CB66DA8F88A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689B9-BF6F-434F-8DF0-5B4031303F4C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ABECF-549F-4410-A9CA-CB66DA8F88A4}" type="slidenum">
              <a:rPr lang="en-GB" smtClean="0"/>
              <a:t>‹#›</a:t>
            </a:fld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689B9-BF6F-434F-8DF0-5B4031303F4C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ABECF-549F-4410-A9CA-CB66DA8F88A4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689B9-BF6F-434F-8DF0-5B4031303F4C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ABECF-549F-4410-A9CA-CB66DA8F88A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689B9-BF6F-434F-8DF0-5B4031303F4C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ABECF-549F-4410-A9CA-CB66DA8F88A4}" type="slidenum">
              <a:rPr lang="en-GB" smtClean="0"/>
              <a:t>‹#›</a:t>
            </a:fld>
            <a:endParaRPr lang="en-GB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14C689B9-BF6F-434F-8DF0-5B4031303F4C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F52ABECF-549F-4410-A9CA-CB66DA8F88A4}" type="slidenum">
              <a:rPr lang="en-GB" smtClean="0"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Parent ideas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Supporting your children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8823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Importance of memory.</a:t>
            </a:r>
          </a:p>
          <a:p>
            <a:r>
              <a:rPr lang="en-GB" dirty="0" smtClean="0"/>
              <a:t>If </a:t>
            </a:r>
            <a:r>
              <a:rPr lang="en-GB" dirty="0" smtClean="0"/>
              <a:t>you can up- skill the memory you kick start that part of the brain. </a:t>
            </a:r>
          </a:p>
          <a:p>
            <a:endParaRPr lang="en-GB" dirty="0"/>
          </a:p>
          <a:p>
            <a:r>
              <a:rPr lang="en-GB" dirty="0"/>
              <a:t>https://www.activityvillage.co.uk/memory-games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Simple ideas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7752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Sitting round and asking children to remember something you have talked about too. </a:t>
            </a:r>
            <a:endParaRPr lang="en-GB" dirty="0" smtClean="0"/>
          </a:p>
          <a:p>
            <a:r>
              <a:rPr lang="en-GB" dirty="0" smtClean="0"/>
              <a:t>Don’t tell children they have said something incorrectly but model it back to them</a:t>
            </a:r>
            <a:endParaRPr lang="en-GB" dirty="0"/>
          </a:p>
          <a:p>
            <a:endParaRPr lang="en-GB" dirty="0" smtClean="0"/>
          </a:p>
          <a:p>
            <a:r>
              <a:rPr lang="en-GB" dirty="0"/>
              <a:t>https://nurturestore.co.uk/speech-language-activities-children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Speaking and listening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8747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Small chunks</a:t>
            </a:r>
          </a:p>
          <a:p>
            <a:r>
              <a:rPr lang="en-GB" dirty="0" smtClean="0"/>
              <a:t>Use the ladder model to break down </a:t>
            </a:r>
            <a:r>
              <a:rPr lang="en-GB" dirty="0" smtClean="0"/>
              <a:t>learning (see video)</a:t>
            </a:r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/>
              <a:t>https://www.teachermagazine.com.au/articles/the-importance-of-instructional-scaffolding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Scaffold learning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7651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Encourage a love of learning. </a:t>
            </a:r>
          </a:p>
          <a:p>
            <a:r>
              <a:rPr lang="en-GB" dirty="0" smtClean="0"/>
              <a:t>Little and often</a:t>
            </a:r>
            <a:endParaRPr lang="en-GB" dirty="0"/>
          </a:p>
          <a:p>
            <a:endParaRPr lang="en-GB" dirty="0" smtClean="0"/>
          </a:p>
          <a:p>
            <a:r>
              <a:rPr lang="en-GB" dirty="0"/>
              <a:t>https://literacytrust.org.uk/free-resources/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Reading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93454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Ensure you have regular time to check in with how they are. </a:t>
            </a:r>
          </a:p>
          <a:p>
            <a:r>
              <a:rPr lang="en-GB" dirty="0" smtClean="0"/>
              <a:t>Lots of praise</a:t>
            </a:r>
            <a:endParaRPr lang="en-GB" dirty="0" smtClean="0"/>
          </a:p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https://www.creativitypost.com/article/childrens_emotional_well_being_eight_practical_tips_for_parents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Emotional wellbeing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140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As parents please look after yourself. </a:t>
            </a:r>
          </a:p>
          <a:p>
            <a:r>
              <a:rPr lang="en-GB" dirty="0" smtClean="0"/>
              <a:t>You are important.</a:t>
            </a:r>
          </a:p>
          <a:p>
            <a:r>
              <a:rPr lang="en-GB" dirty="0" smtClean="0"/>
              <a:t>You </a:t>
            </a:r>
            <a:r>
              <a:rPr lang="en-GB" smtClean="0"/>
              <a:t>need time. </a:t>
            </a:r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Look after yourself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216183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109</TotalTime>
  <Words>133</Words>
  <Application>Microsoft Office PowerPoint</Application>
  <PresentationFormat>On-screen Show (4:3)</PresentationFormat>
  <Paragraphs>31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Waveform</vt:lpstr>
      <vt:lpstr>Parent ideas</vt:lpstr>
      <vt:lpstr>Simple ideas</vt:lpstr>
      <vt:lpstr>Speaking and listening</vt:lpstr>
      <vt:lpstr>Scaffold learning</vt:lpstr>
      <vt:lpstr>Reading</vt:lpstr>
      <vt:lpstr>Emotional wellbeing</vt:lpstr>
      <vt:lpstr>Look after yourself</vt:lpstr>
    </vt:vector>
  </TitlesOfParts>
  <Company>Heathfields Infants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Adapting lessons</dc:title>
  <dc:creator>r.harris</dc:creator>
  <cp:lastModifiedBy>r.harris</cp:lastModifiedBy>
  <cp:revision>6</cp:revision>
  <dcterms:created xsi:type="dcterms:W3CDTF">2020-01-21T07:42:09Z</dcterms:created>
  <dcterms:modified xsi:type="dcterms:W3CDTF">2020-04-23T11:52:03Z</dcterms:modified>
</cp:coreProperties>
</file>